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90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21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4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43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0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0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7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92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7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0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95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74CF5-B97A-403A-9939-9A588DB5F3CF}" type="datetimeFigureOut">
              <a:rPr lang="en-US" smtClean="0"/>
              <a:t>9/26/2018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B03CD-6111-4A2F-AF34-E6C40C8B7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4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Beginning of Nationalism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revolution and wars created a state of “patriotic dedication” to the “state and national mission”</a:t>
            </a:r>
          </a:p>
          <a:p>
            <a:r>
              <a:rPr lang="en-US" dirty="0" smtClean="0"/>
              <a:t>Various </a:t>
            </a:r>
            <a:r>
              <a:rPr lang="en-US" dirty="0"/>
              <a:t>areas of France shared a common language and traditions</a:t>
            </a:r>
          </a:p>
          <a:p>
            <a:r>
              <a:rPr lang="en-US" dirty="0"/>
              <a:t>Supported the ideas of democracy and popular sovereignty</a:t>
            </a:r>
          </a:p>
          <a:p>
            <a:r>
              <a:rPr lang="en-US" dirty="0"/>
              <a:t>Shared dangers unified the classes </a:t>
            </a:r>
          </a:p>
        </p:txBody>
      </p:sp>
    </p:spTree>
    <p:extLst>
      <p:ext uri="{BB962C8B-B14F-4D97-AF65-F5344CB8AC3E}">
        <p14:creationId xmlns:p14="http://schemas.microsoft.com/office/powerpoint/2010/main" val="398221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Haitian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Slaves of Santo Domingue saw the ideas of the French Revolution as a challenge to slavery</a:t>
            </a:r>
          </a:p>
          <a:p>
            <a:r>
              <a:rPr lang="en-US" dirty="0" smtClean="0"/>
              <a:t>Revolt began in 1791</a:t>
            </a:r>
          </a:p>
          <a:p>
            <a:r>
              <a:rPr lang="en-US" dirty="0" smtClean="0"/>
              <a:t>Over 100,000 slaves joined the revolt</a:t>
            </a:r>
          </a:p>
          <a:p>
            <a:r>
              <a:rPr lang="en-US" dirty="0" smtClean="0"/>
              <a:t>French forces defeated at the Battle of Vertieres on November 18, 1803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48991"/>
            <a:ext cx="4114800" cy="316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463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Haitian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independence of Haiti was declared on January 1, 1804.</a:t>
            </a:r>
          </a:p>
          <a:p>
            <a:r>
              <a:rPr lang="en-US" dirty="0" smtClean="0"/>
              <a:t>Only successful slave revolt in world history</a:t>
            </a:r>
          </a:p>
          <a:p>
            <a:r>
              <a:rPr lang="en-US" dirty="0" smtClean="0"/>
              <a:t>All blacks were given “equal rights” while whites were denied citizenship</a:t>
            </a:r>
          </a:p>
          <a:p>
            <a:r>
              <a:rPr lang="en-US" dirty="0" smtClean="0"/>
              <a:t>Destroyed the economic system</a:t>
            </a:r>
          </a:p>
          <a:p>
            <a:r>
              <a:rPr lang="en-US" dirty="0" smtClean="0"/>
              <a:t>Internal division and heavy debt impoverished the population</a:t>
            </a:r>
          </a:p>
        </p:txBody>
      </p:sp>
    </p:spTree>
    <p:extLst>
      <p:ext uri="{BB962C8B-B14F-4D97-AF65-F5344CB8AC3E}">
        <p14:creationId xmlns:p14="http://schemas.microsoft.com/office/powerpoint/2010/main" val="49358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 in Latin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Argentina from Spain on May 25, </a:t>
            </a:r>
            <a:r>
              <a:rPr lang="en-US" dirty="0" smtClean="0"/>
              <a:t>1810</a:t>
            </a:r>
          </a:p>
          <a:p>
            <a:r>
              <a:rPr lang="en-US" dirty="0" smtClean="0"/>
              <a:t>Paraguay from Spain on May 15, 1811</a:t>
            </a:r>
          </a:p>
          <a:p>
            <a:r>
              <a:rPr lang="en-US" dirty="0" smtClean="0"/>
              <a:t>Chile </a:t>
            </a:r>
            <a:r>
              <a:rPr lang="en-US" dirty="0"/>
              <a:t>from Spain on February 12, </a:t>
            </a:r>
            <a:r>
              <a:rPr lang="en-US" dirty="0" smtClean="0"/>
              <a:t>1818</a:t>
            </a:r>
            <a:endParaRPr lang="en-US" dirty="0"/>
          </a:p>
          <a:p>
            <a:r>
              <a:rPr lang="en-US" dirty="0"/>
              <a:t>Columbia from Spain on December 17, 1819</a:t>
            </a:r>
          </a:p>
          <a:p>
            <a:r>
              <a:rPr lang="en-US" dirty="0" smtClean="0"/>
              <a:t>Venezuela from Spain in June 1821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209" y="1600200"/>
            <a:ext cx="361658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48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Revolution in Latin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Peru from Spain on July 28, </a:t>
            </a:r>
            <a:r>
              <a:rPr lang="en-US" dirty="0" smtClean="0"/>
              <a:t>1821</a:t>
            </a:r>
          </a:p>
          <a:p>
            <a:r>
              <a:rPr lang="en-US" dirty="0" smtClean="0"/>
              <a:t>Mexico </a:t>
            </a:r>
            <a:r>
              <a:rPr lang="en-US" dirty="0"/>
              <a:t>from Spain on September 27, </a:t>
            </a:r>
            <a:r>
              <a:rPr lang="en-US" dirty="0" smtClean="0"/>
              <a:t>1821</a:t>
            </a:r>
          </a:p>
          <a:p>
            <a:r>
              <a:rPr lang="en-US" dirty="0" smtClean="0"/>
              <a:t>Ecuador from Spain in May 1822</a:t>
            </a:r>
          </a:p>
          <a:p>
            <a:r>
              <a:rPr lang="en-US" dirty="0" smtClean="0"/>
              <a:t>Brazil </a:t>
            </a:r>
            <a:r>
              <a:rPr lang="en-US" dirty="0"/>
              <a:t>from Portugal in January 1824</a:t>
            </a:r>
          </a:p>
          <a:p>
            <a:r>
              <a:rPr lang="en-US" dirty="0"/>
              <a:t>Bolivia from Spain on August 6, 1825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79" y="1601369"/>
            <a:ext cx="3615241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33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Simon Bolivar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Born on July 24, 1783, into a wealthy Venezuelan family</a:t>
            </a:r>
          </a:p>
          <a:p>
            <a:r>
              <a:rPr lang="en-US" dirty="0" smtClean="0"/>
              <a:t>Sent to Spain and France at the age of 16 for higher education</a:t>
            </a:r>
          </a:p>
          <a:p>
            <a:r>
              <a:rPr lang="en-US" dirty="0" smtClean="0"/>
              <a:t>Exposed to the ideas of the Enlightenment </a:t>
            </a:r>
          </a:p>
          <a:p>
            <a:r>
              <a:rPr lang="en-US" dirty="0" smtClean="0"/>
              <a:t>Led the independence movement for Venezuela, Ecuador, Peru and Bolivia   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760" y="2006600"/>
            <a:ext cx="435864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941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Jose de San Martin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Born in Argentina in 1777 or 1778</a:t>
            </a:r>
          </a:p>
          <a:p>
            <a:r>
              <a:rPr lang="en-US" dirty="0" smtClean="0"/>
              <a:t>Moved to Madrid, Spain as a small child</a:t>
            </a:r>
          </a:p>
          <a:p>
            <a:r>
              <a:rPr lang="en-US" dirty="0" smtClean="0"/>
              <a:t>Enrolled in military school at the age of 11</a:t>
            </a:r>
          </a:p>
          <a:p>
            <a:r>
              <a:rPr lang="en-US" dirty="0" smtClean="0"/>
              <a:t>Returned to Argentina on March 9, 1812</a:t>
            </a:r>
          </a:p>
          <a:p>
            <a:r>
              <a:rPr lang="en-US" dirty="0" smtClean="0"/>
              <a:t>Led the independence movement of Argentina, Chile and Peru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431" y="1600200"/>
            <a:ext cx="25081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77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Effects of Latin American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Freedom and independence </a:t>
            </a:r>
            <a:r>
              <a:rPr lang="en-US" dirty="0"/>
              <a:t>from </a:t>
            </a:r>
            <a:r>
              <a:rPr lang="en-US" dirty="0" smtClean="0"/>
              <a:t>Spain</a:t>
            </a:r>
          </a:p>
          <a:p>
            <a:r>
              <a:rPr lang="en-US" dirty="0" smtClean="0"/>
              <a:t>Deprived </a:t>
            </a:r>
            <a:r>
              <a:rPr lang="en-US" dirty="0"/>
              <a:t>European nations of their American colonies and </a:t>
            </a:r>
            <a:r>
              <a:rPr lang="en-US" dirty="0" smtClean="0"/>
              <a:t>resources</a:t>
            </a:r>
          </a:p>
          <a:p>
            <a:r>
              <a:rPr lang="en-US" dirty="0" smtClean="0"/>
              <a:t>Rivalries among groups made unity impossible </a:t>
            </a:r>
          </a:p>
          <a:p>
            <a:r>
              <a:rPr lang="en-US" dirty="0" smtClean="0"/>
              <a:t>Civil wars led to limited resources for local peoples and the rise of strong man politics</a:t>
            </a:r>
          </a:p>
          <a:p>
            <a:r>
              <a:rPr lang="en-US" dirty="0" smtClean="0"/>
              <a:t>Led to the issuance of the Monroe Doctrine by the United States on December 2, 1823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633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institution of slavery has existed for millennia</a:t>
            </a:r>
          </a:p>
          <a:p>
            <a:r>
              <a:rPr lang="en-US" dirty="0" smtClean="0"/>
              <a:t>The greatest change occurred between 1790 to 1890</a:t>
            </a:r>
          </a:p>
          <a:p>
            <a:r>
              <a:rPr lang="en-US" dirty="0" smtClean="0"/>
              <a:t>Many groups saw the practice as contrary to the ideas of the Enlightenment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590801"/>
            <a:ext cx="4132891" cy="24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466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Movements Against 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</a:t>
            </a:r>
            <a:r>
              <a:rPr lang="en-US" dirty="0" smtClean="0"/>
              <a:t>arsh suppression of slave revolts by the </a:t>
            </a:r>
            <a:r>
              <a:rPr lang="en-US" dirty="0"/>
              <a:t>British </a:t>
            </a:r>
            <a:r>
              <a:rPr lang="en-US" dirty="0" smtClean="0"/>
              <a:t>in their Caribbean colonies created outrage at home</a:t>
            </a:r>
          </a:p>
          <a:p>
            <a:r>
              <a:rPr lang="en-US" dirty="0" smtClean="0"/>
              <a:t>In 1807, Britain prohibited the sale of slaves within its empire</a:t>
            </a:r>
          </a:p>
          <a:p>
            <a:r>
              <a:rPr lang="en-US" dirty="0" smtClean="0"/>
              <a:t>On August 1, 1834, Britain emancipated those remaining enslaved</a:t>
            </a:r>
          </a:p>
          <a:p>
            <a:r>
              <a:rPr lang="en-US" dirty="0" smtClean="0"/>
              <a:t>By the 1850s most Latin American nations had abolished slavery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630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major radical idea in the years after 1815</a:t>
            </a:r>
          </a:p>
          <a:p>
            <a:r>
              <a:rPr lang="en-US" dirty="0"/>
              <a:t>Evolved out of an awareness of cultural unity</a:t>
            </a:r>
          </a:p>
          <a:p>
            <a:r>
              <a:rPr lang="en-US" dirty="0"/>
              <a:t>Became a popular force for change after the French Revolution</a:t>
            </a:r>
          </a:p>
          <a:p>
            <a:r>
              <a:rPr lang="en-US" dirty="0"/>
              <a:t>Nationalists believed each nationality should have its own government</a:t>
            </a:r>
          </a:p>
          <a:p>
            <a:r>
              <a:rPr lang="en-US" dirty="0"/>
              <a:t>Became closely associated with </a:t>
            </a:r>
            <a:r>
              <a:rPr lang="en-US" dirty="0" smtClean="0"/>
              <a:t>liberalism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100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of Liberalism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rinciple </a:t>
            </a:r>
            <a:r>
              <a:rPr lang="en-US" dirty="0"/>
              <a:t>ideas </a:t>
            </a:r>
            <a:r>
              <a:rPr lang="en-US" dirty="0" smtClean="0"/>
              <a:t>were </a:t>
            </a:r>
            <a:r>
              <a:rPr lang="en-US" dirty="0"/>
              <a:t>liberty and </a:t>
            </a:r>
            <a:r>
              <a:rPr lang="en-US" dirty="0" smtClean="0"/>
              <a:t>equality</a:t>
            </a:r>
          </a:p>
          <a:p>
            <a:r>
              <a:rPr lang="en-US" dirty="0" smtClean="0"/>
              <a:t>A </a:t>
            </a:r>
            <a:r>
              <a:rPr lang="en-US" dirty="0"/>
              <a:t>representative government instead of a </a:t>
            </a:r>
            <a:r>
              <a:rPr lang="en-US" dirty="0" smtClean="0"/>
              <a:t>monarchy</a:t>
            </a:r>
          </a:p>
          <a:p>
            <a:r>
              <a:rPr lang="en-US" dirty="0"/>
              <a:t>Equality before the law</a:t>
            </a:r>
          </a:p>
          <a:p>
            <a:r>
              <a:rPr lang="en-US" dirty="0"/>
              <a:t>Individual freedoms</a:t>
            </a:r>
          </a:p>
          <a:p>
            <a:r>
              <a:rPr lang="en-US" dirty="0"/>
              <a:t>By 1815, liberalism had became associated with the middle </a:t>
            </a:r>
            <a:r>
              <a:rPr lang="en-US" dirty="0" smtClean="0"/>
              <a:t>class</a:t>
            </a:r>
          </a:p>
          <a:p>
            <a:r>
              <a:rPr lang="en-US" dirty="0"/>
              <a:t>Became closely associated with </a:t>
            </a:r>
            <a:r>
              <a:rPr lang="en-US" dirty="0" smtClean="0"/>
              <a:t>nationalism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113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530</Words>
  <Application>Microsoft Office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Beginning of Nationalism</vt:lpstr>
      <vt:lpstr>The Haitian Revolution</vt:lpstr>
      <vt:lpstr>The Haitian Revolution</vt:lpstr>
      <vt:lpstr>Revolution in Latin America</vt:lpstr>
      <vt:lpstr>Revolution in Latin America</vt:lpstr>
      <vt:lpstr>Simon Bolivar</vt:lpstr>
      <vt:lpstr>Jose de San Martin</vt:lpstr>
      <vt:lpstr>Effects of Latin American Independence</vt:lpstr>
      <vt:lpstr>Slavery</vt:lpstr>
      <vt:lpstr>Movements Against Slavery</vt:lpstr>
      <vt:lpstr>Nationalism</vt:lpstr>
      <vt:lpstr>Ideas of Liberalism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Beginning of Nationalism</dc:title>
  <dc:creator>Gary Ferguson</dc:creator>
  <cp:lastModifiedBy>Gary Ferguson</cp:lastModifiedBy>
  <cp:revision>1</cp:revision>
  <dcterms:created xsi:type="dcterms:W3CDTF">2018-09-26T21:38:09Z</dcterms:created>
  <dcterms:modified xsi:type="dcterms:W3CDTF">2018-09-26T21:40:53Z</dcterms:modified>
</cp:coreProperties>
</file>